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6858000" cy="9144000" type="screen4x3"/>
  <p:notesSz cx="6669088" cy="98504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6">
          <p15:clr>
            <a:srgbClr val="A4A3A4"/>
          </p15:clr>
        </p15:guide>
        <p15:guide id="2" pos="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88027" autoAdjust="0"/>
  </p:normalViewPr>
  <p:slideViewPr>
    <p:cSldViewPr>
      <p:cViewPr>
        <p:scale>
          <a:sx n="94" d="100"/>
          <a:sy n="94" d="100"/>
        </p:scale>
        <p:origin x="1160" y="-1152"/>
      </p:cViewPr>
      <p:guideLst>
        <p:guide orient="horz" pos="3606"/>
        <p:guide pos="543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80" d="100"/>
        <a:sy n="80" d="100"/>
      </p:scale>
      <p:origin x="0" y="1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8D2B60-3D45-4921-A212-97DF24F3B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CD2552-90AC-41BD-9BDD-725E52A059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CABBD41-6765-4E99-8CAA-37055F62E1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F64D00C-1F77-480C-83B7-A3AD74575C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58313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F78189-6767-4DE1-96C5-AF900BDF7FA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7934B87-3876-4DEC-B44C-F4A2F865BA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E5302AB-F929-46D7-BB05-B3D4456409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A931771-63B1-4ED1-844B-4A1A6F4D63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49450" y="738188"/>
            <a:ext cx="2770188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0CF0FCB-DF57-4E22-B8A1-0A382DE6BB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8363"/>
            <a:ext cx="5335588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602FD39-12D4-4017-84C2-935BC4526D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52013FD7-7C50-4F50-B560-72F1CF4EA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58AC174-30C9-46AD-A3B5-08B391977E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0250AC-A864-49CB-B06D-8499315D8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1EE39C-225F-4E7A-98C6-CF301A2A2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4068E-4200-4315-B58C-8AEC7E6B0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95665-265E-4562-A9E2-2AEC95E1E2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102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D6F7C-A96A-4DBD-86FC-0F9E27BCFF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A7AB8-CBA5-4630-A67D-07BCCE58B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F095E-009D-449E-AAB7-B8BD48279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7808-4E69-4C16-8BCC-1B9471F172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915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3BCEAB-54F7-4F49-A4D9-7FF7F5FC4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625CD9-384C-4E62-AC22-B797E2242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9F5E64-770E-4447-B999-3468BB17A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EE89-C8DA-4F1B-8385-DE8E1461F8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6024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514350" y="812800"/>
            <a:ext cx="5829300" cy="7315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297F65-9EC8-41A9-933F-219D448C8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91E866-2CE7-461E-BE62-E4BCCC86E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5F6313-C3A7-46BB-B248-384A0C37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A877-3EA2-4107-A489-75F245B7C0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89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09FAE5-3AB6-4DC3-BD6E-CE0F014D2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78E1EE-EEE2-4A0E-AC9D-28E73B827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A04FC-D0CC-4D53-B692-0D32242D7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57308-6F24-48BA-877C-B289EF95E8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30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D10221-3637-4B52-B990-D9D18B93B6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901EE-E918-4B45-849F-808BDDAE2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CDCB54-143B-41CE-A050-5F9C6B4DB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E7CB-80CC-4E75-86A1-DB725519F3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29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3E15-D2B3-4601-8C70-9F5F0CFFE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D1BA69-941A-4CFE-B35C-FDD6E3B2B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B04BF-EDEB-4BBC-86DC-998969177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E787-0EA0-44B7-8075-07F72971A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957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FD7A58-7B8D-4934-8534-B76D74773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A98017-1B98-4391-AFD4-7E2CAA021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04DA67-A6F1-42F5-99F8-15E078978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B56D0-5572-4CE2-A70C-6831C509AE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34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ACBAA4-E0CF-44E2-90C1-E4A9E0A9F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626ABC-88CB-4AFA-89CB-C0D538F38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64A768-4C40-4E0A-B21C-6205F6A79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511C-C413-4C38-BAAA-537155A208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476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8BEB7D-EC37-473D-8F28-80533D7CF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115E13-0DE9-45B3-BD96-D4E6F18CD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ADE5E5-1771-4490-AEFE-FCB9A76CA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D8B2-B465-45F5-9CCB-3E9F38D09A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984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401F45-1892-42DC-BF01-E7C0A6664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F574AE-1436-4C56-A8EB-DA9A3F60A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4C05-1FEE-486F-9B6D-4B31D9D6B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4BC3-4426-45FF-B377-1D2B73A981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968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FA91A-9D29-47BE-B32B-AD190EDD40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59F992-3749-4E79-A499-6551DBDD78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CBD814-30CF-4FCE-B66C-1ACCCA8A8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7DF7-B05E-467B-A06B-6CCDD349B4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64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88C491-CF55-4F47-BC8A-59CDDC5F5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290115-BAFF-4DCD-B268-90ECF3755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815665-D917-4B57-A230-2DC8A99C09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46FB55-374F-4E8B-BEF6-B2F1A0003E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AF17AC-F527-4601-91B3-C8908AC62B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39816D-6316-4C5A-9B95-33DA59ABB2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6DC5445-E07A-48EC-B46E-8FAED07772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5"/>
          <a:stretch/>
        </p:blipFill>
        <p:spPr>
          <a:xfrm>
            <a:off x="0" y="2204581"/>
            <a:ext cx="6858000" cy="514835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68D730F-9087-45F3-970B-44B157E88F39}"/>
              </a:ext>
            </a:extLst>
          </p:cNvPr>
          <p:cNvSpPr txBox="1"/>
          <p:nvPr/>
        </p:nvSpPr>
        <p:spPr>
          <a:xfrm>
            <a:off x="2132856" y="1115616"/>
            <a:ext cx="302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Campus du </a:t>
            </a:r>
            <a:r>
              <a:rPr lang="fr-FR" b="1" dirty="0" err="1"/>
              <a:t>Madrillet</a:t>
            </a:r>
            <a:endParaRPr lang="fr-FR" b="1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D7B1587-499B-42CA-8663-08F1AE9CCC2E}"/>
              </a:ext>
            </a:extLst>
          </p:cNvPr>
          <p:cNvSpPr txBox="1"/>
          <p:nvPr/>
        </p:nvSpPr>
        <p:spPr>
          <a:xfrm>
            <a:off x="188640" y="7589173"/>
            <a:ext cx="2767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Maison du doctorat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5BA88BA-309D-4836-B988-1966A96C2C6E}"/>
              </a:ext>
            </a:extLst>
          </p:cNvPr>
          <p:cNvCxnSpPr/>
          <p:nvPr/>
        </p:nvCxnSpPr>
        <p:spPr>
          <a:xfrm flipV="1">
            <a:off x="1268760" y="6372200"/>
            <a:ext cx="1152128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LEROUGE</dc:creator>
  <cp:lastModifiedBy>PATRICE LEROUGE (Personnel)</cp:lastModifiedBy>
  <cp:revision>432</cp:revision>
  <cp:lastPrinted>2006-03-02T09:52:04Z</cp:lastPrinted>
  <dcterms:created xsi:type="dcterms:W3CDTF">2003-08-13T11:18:41Z</dcterms:created>
  <dcterms:modified xsi:type="dcterms:W3CDTF">2020-10-01T05:22:38Z</dcterms:modified>
</cp:coreProperties>
</file>