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0" r:id="rId2"/>
  </p:sldIdLst>
  <p:sldSz cx="6858000" cy="9144000" type="screen4x3"/>
  <p:notesSz cx="6669088" cy="98504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6">
          <p15:clr>
            <a:srgbClr val="A4A3A4"/>
          </p15:clr>
        </p15:guide>
        <p15:guide id="2" pos="54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FF33"/>
    <a:srgbClr val="33CC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88027" autoAdjust="0"/>
  </p:normalViewPr>
  <p:slideViewPr>
    <p:cSldViewPr>
      <p:cViewPr>
        <p:scale>
          <a:sx n="94" d="100"/>
          <a:sy n="94" d="100"/>
        </p:scale>
        <p:origin x="1160" y="-1152"/>
      </p:cViewPr>
      <p:guideLst>
        <p:guide orient="horz" pos="3606"/>
        <p:guide pos="543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80" d="100"/>
        <a:sy n="80" d="100"/>
      </p:scale>
      <p:origin x="0" y="18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08D2B60-3D45-4921-A212-97DF24F3BC4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BCD2552-90AC-41BD-9BDD-725E52A0595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CABBD41-6765-4E99-8CAA-37055F62E19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58313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F64D00C-1F77-480C-83B7-A3AD74575C2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358313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8F78189-6767-4DE1-96C5-AF900BDF7FA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7934B87-3876-4DEC-B44C-F4A2F865BAB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EE5302AB-F929-46D7-BB05-B3D44564090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A931771-63B1-4ED1-844B-4A1A6F4D63A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49450" y="738188"/>
            <a:ext cx="2770188" cy="3694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E0CF0FCB-DF57-4E22-B8A1-0A382DE6BB5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78363"/>
            <a:ext cx="5335588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1602FD39-12D4-4017-84C2-935BC4526D0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56725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52013FD7-7C50-4F50-B560-72F1CF4EA1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56725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58AC174-30C9-46AD-A3B5-08B391977EB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0250AC-A864-49CB-B06D-8499315D86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1EE39C-225F-4E7A-98C6-CF301A2A2A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E4068E-4200-4315-B58C-8AEC7E6B04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95665-265E-4562-A9E2-2AEC95E1E20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01021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6D6F7C-A96A-4DBD-86FC-0F9E27BCFF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2A7AB8-CBA5-4630-A67D-07BCCE58B9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4F095E-009D-449E-AAB7-B8BD48279C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B7808-4E69-4C16-8BCC-1B9471F1726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4915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3BCEAB-54F7-4F49-A4D9-7FF7F5FC49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625CD9-384C-4E62-AC22-B797E22423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9F5E64-770E-4447-B999-3468BB17A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FEE89-C8DA-4F1B-8385-DE8E1461F88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26024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514350" y="812800"/>
            <a:ext cx="5829300" cy="7315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D297F65-9EC8-41A9-933F-219D448C8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491E866-2CE7-461E-BE62-E4BCCC86E6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75F6313-C3A7-46BB-B248-384A0C3775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7A877-3EA2-4107-A489-75F245B7C04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4897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09FAE5-3AB6-4DC3-BD6E-CE0F014D20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78E1EE-EEE2-4A0E-AC9D-28E73B8275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6A04FC-D0CC-4D53-B692-0D32242D71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57308-6F24-48BA-877C-B289EF95E81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0300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D10221-3637-4B52-B990-D9D18B93B6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F901EE-E918-4B45-849F-808BDDAE2C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CDCB54-143B-41CE-A050-5F9C6B4DB3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5E7CB-80CC-4E75-86A1-DB725519F32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22902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1E3E15-D2B3-4601-8C70-9F5F0CFFEA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D1BA69-941A-4CFE-B35C-FDD6E3B2BC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AB04BF-EDEB-4BBC-86DC-998969177B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EE787-0EA0-44B7-8075-07F72971AA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39574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BFD7A58-7B8D-4934-8534-B76D74773A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8A98017-1B98-4391-AFD4-7E2CAA0215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C04DA67-A6F1-42F5-99F8-15E0789787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B56D0-5572-4CE2-A70C-6831C509AE4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03436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6ACBAA4-E0CF-44E2-90C1-E4A9E0A9F3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5626ABC-88CB-4AFA-89CB-C0D538F38A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864A768-4C40-4E0A-B21C-6205F6A794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6511C-C413-4C38-BAAA-537155A2089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3476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F8BEB7D-EC37-473D-8F28-80533D7CF0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5115E13-0DE9-45B3-BD96-D4E6F18CD2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EADE5E5-1771-4490-AEFE-FCB9A76CA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1D8B2-B465-45F5-9CCB-3E9F38D09A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984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401F45-1892-42DC-BF01-E7C0A6664D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F574AE-1436-4C56-A8EB-DA9A3F60A1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D04C05-1FEE-486F-9B6D-4B31D9D6B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A4BC3-4426-45FF-B377-1D2B73A9814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5968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DFA91A-9D29-47BE-B32B-AD190EDD40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59F992-3749-4E79-A499-6551DBDD78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CBD814-30CF-4FCE-B66C-1ACCCA8A85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B7DF7-B05E-467B-A06B-6CCDD349B4C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3644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288C491-CF55-4F47-BC8A-59CDDC5F53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 du masque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6290115-BAFF-4DCD-B268-90ECF3755B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D815665-D917-4B57-A230-2DC8A99C091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446FB55-374F-4E8B-BEF6-B2F1A0003E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CAF17AC-F527-4601-91B3-C8908AC62B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339816D-6316-4C5A-9B95-33DA59ABB2C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6DC5445-E07A-48EC-B46E-8FAED07772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35"/>
          <a:stretch/>
        </p:blipFill>
        <p:spPr>
          <a:xfrm>
            <a:off x="0" y="2204581"/>
            <a:ext cx="6858000" cy="514835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068D730F-9087-45F3-970B-44B157E88F39}"/>
              </a:ext>
            </a:extLst>
          </p:cNvPr>
          <p:cNvSpPr txBox="1"/>
          <p:nvPr/>
        </p:nvSpPr>
        <p:spPr>
          <a:xfrm>
            <a:off x="2132856" y="1115616"/>
            <a:ext cx="3023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Campus du </a:t>
            </a:r>
            <a:r>
              <a:rPr lang="fr-FR" b="1" dirty="0" err="1"/>
              <a:t>Madrillet</a:t>
            </a:r>
            <a:endParaRPr lang="fr-FR" b="1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0D7B1587-499B-42CA-8663-08F1AE9CCC2E}"/>
              </a:ext>
            </a:extLst>
          </p:cNvPr>
          <p:cNvSpPr txBox="1"/>
          <p:nvPr/>
        </p:nvSpPr>
        <p:spPr>
          <a:xfrm>
            <a:off x="188640" y="7589173"/>
            <a:ext cx="2767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Maison du doctorat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35BA88BA-309D-4836-B988-1966A96C2C6E}"/>
              </a:ext>
            </a:extLst>
          </p:cNvPr>
          <p:cNvCxnSpPr/>
          <p:nvPr/>
        </p:nvCxnSpPr>
        <p:spPr>
          <a:xfrm flipV="1">
            <a:off x="1268760" y="6372200"/>
            <a:ext cx="1152128" cy="12241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4955</TotalTime>
  <Words>6</Words>
  <Application>Microsoft Office PowerPoint</Application>
  <PresentationFormat>Affichage à l'écran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Times New Roman</vt:lpstr>
      <vt:lpstr>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Patrice LEROUGE</dc:creator>
  <cp:lastModifiedBy>PATRICE LEROUGE (Personnel)</cp:lastModifiedBy>
  <cp:revision>432</cp:revision>
  <cp:lastPrinted>2006-03-02T09:52:04Z</cp:lastPrinted>
  <dcterms:created xsi:type="dcterms:W3CDTF">2003-08-13T11:18:41Z</dcterms:created>
  <dcterms:modified xsi:type="dcterms:W3CDTF">2020-10-01T05:22:38Z</dcterms:modified>
</cp:coreProperties>
</file>