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340" r:id="rId2"/>
  </p:sldIdLst>
  <p:sldSz cx="6858000" cy="9144000" type="screen4x3"/>
  <p:notesSz cx="6669088" cy="9850438"/>
  <p:defaultTextStyle>
    <a:defPPr>
      <a:defRPr lang="fr-F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606">
          <p15:clr>
            <a:srgbClr val="A4A3A4"/>
          </p15:clr>
        </p15:guide>
        <p15:guide id="2" pos="54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66FF33"/>
    <a:srgbClr val="33CC33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441" autoAdjust="0"/>
    <p:restoredTop sz="88027" autoAdjust="0"/>
  </p:normalViewPr>
  <p:slideViewPr>
    <p:cSldViewPr>
      <p:cViewPr>
        <p:scale>
          <a:sx n="94" d="100"/>
          <a:sy n="94" d="100"/>
        </p:scale>
        <p:origin x="1160" y="-1152"/>
      </p:cViewPr>
      <p:guideLst>
        <p:guide orient="horz" pos="3606"/>
        <p:guide pos="543"/>
      </p:guideLst>
    </p:cSldViewPr>
  </p:slideViewPr>
  <p:outlineViewPr>
    <p:cViewPr>
      <p:scale>
        <a:sx n="66" d="100"/>
        <a:sy n="66" d="100"/>
      </p:scale>
      <p:origin x="0" y="0"/>
    </p:cViewPr>
  </p:outlineViewPr>
  <p:notesTextViewPr>
    <p:cViewPr>
      <p:scale>
        <a:sx n="50" d="100"/>
        <a:sy n="50" d="100"/>
      </p:scale>
      <p:origin x="0" y="0"/>
    </p:cViewPr>
  </p:notesTextViewPr>
  <p:sorterViewPr>
    <p:cViewPr>
      <p:scale>
        <a:sx n="80" d="100"/>
        <a:sy n="80" d="100"/>
      </p:scale>
      <p:origin x="0" y="181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D08D2B60-3D45-4921-A212-97DF24F3BC41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9250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6BCD2552-90AC-41BD-9BDD-725E52A0595C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79838" y="0"/>
            <a:ext cx="2889250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100" name="Rectangle 4">
            <a:extLst>
              <a:ext uri="{FF2B5EF4-FFF2-40B4-BE49-F238E27FC236}">
                <a16:creationId xmlns:a16="http://schemas.microsoft.com/office/drawing/2014/main" id="{0CABBD41-6765-4E99-8CAA-37055F62E198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58313"/>
            <a:ext cx="2889250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id="{EF64D00C-1F77-480C-83B7-A3AD74575C2E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79838" y="9358313"/>
            <a:ext cx="2889250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D8F78189-6767-4DE1-96C5-AF900BDF7FA2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B7934B87-3876-4DEC-B44C-F4A2F865BABA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9250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24579" name="Rectangle 3">
            <a:extLst>
              <a:ext uri="{FF2B5EF4-FFF2-40B4-BE49-F238E27FC236}">
                <a16:creationId xmlns:a16="http://schemas.microsoft.com/office/drawing/2014/main" id="{EE5302AB-F929-46D7-BB05-B3D445640908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778250" y="0"/>
            <a:ext cx="2889250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3A931771-63B1-4ED1-844B-4A1A6F4D63A0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949450" y="738188"/>
            <a:ext cx="2770188" cy="36941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81" name="Rectangle 5">
            <a:extLst>
              <a:ext uri="{FF2B5EF4-FFF2-40B4-BE49-F238E27FC236}">
                <a16:creationId xmlns:a16="http://schemas.microsoft.com/office/drawing/2014/main" id="{E0CF0FCB-DF57-4E22-B8A1-0A382DE6BB5C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66750" y="4678363"/>
            <a:ext cx="5335588" cy="4433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noProof="0"/>
              <a:t>Cliquez pour modifier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</a:p>
        </p:txBody>
      </p:sp>
      <p:sp>
        <p:nvSpPr>
          <p:cNvPr id="24582" name="Rectangle 6">
            <a:extLst>
              <a:ext uri="{FF2B5EF4-FFF2-40B4-BE49-F238E27FC236}">
                <a16:creationId xmlns:a16="http://schemas.microsoft.com/office/drawing/2014/main" id="{1602FD39-12D4-4017-84C2-935BC4526D05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56725"/>
            <a:ext cx="2889250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24583" name="Rectangle 7">
            <a:extLst>
              <a:ext uri="{FF2B5EF4-FFF2-40B4-BE49-F238E27FC236}">
                <a16:creationId xmlns:a16="http://schemas.microsoft.com/office/drawing/2014/main" id="{52013FD7-7C50-4F50-B560-72F1CF4EA19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78250" y="9356725"/>
            <a:ext cx="2889250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C58AC174-30C9-46AD-A3B5-08B391977EB2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14350" y="2840038"/>
            <a:ext cx="5829300" cy="1960562"/>
          </a:xfr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E0250AC-A864-49CB-B06D-8499315D860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11EE39C-225F-4E7A-98C6-CF301A2A2A3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7E4068E-4200-4315-B58C-8AEC7E6B041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C95665-265E-4562-A9E2-2AEC95E1E204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6010211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26D6F7C-A96A-4DBD-86FC-0F9E27BCFF6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42A7AB8-CBA5-4630-A67D-07BCCE58B9D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94F095E-009D-449E-AAB7-B8BD48279CB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DB7808-4E69-4C16-8BCC-1B9471F17260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6491561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4886325" y="812800"/>
            <a:ext cx="1457325" cy="7315200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514350" y="812800"/>
            <a:ext cx="4219575" cy="7315200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C3BCEAB-54F7-4F49-A4D9-7FF7F5FC49A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1625CD9-384C-4E62-AC22-B797E224230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49F5E64-770E-4447-B999-3468BB17ACC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1FEE89-C8DA-4F1B-8385-DE8E1461F887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2260246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/>
          </p:nvPr>
        </p:nvSpPr>
        <p:spPr>
          <a:xfrm>
            <a:off x="514350" y="812800"/>
            <a:ext cx="5829300" cy="73152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3D297F65-9EC8-41A9-933F-219D448C8FF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4491E866-2CE7-461E-BE62-E4BCCC86E61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675F6313-C3A7-46BB-B248-384A0C3775B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27A877-3EA2-4107-A489-75F245B7C04F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0489763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809FAE5-3AB6-4DC3-BD6E-CE0F014D208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078E1EE-EEE2-4A0E-AC9D-28E73B8275B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16A04FC-D0CC-4D53-B692-0D32242D71F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257308-6F24-48BA-877C-B289EF95E819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5030002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41338" y="5875338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41338" y="3875088"/>
            <a:ext cx="5829300" cy="200025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0D10221-3637-4B52-B990-D9D18B93B66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CF901EE-E918-4B45-849F-808BDDAE2C8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FCDCB54-143B-41CE-A050-5F9C6B4DB31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35E7CB-80CC-4E75-86A1-DB725519F32D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7229028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514350" y="2641600"/>
            <a:ext cx="2838450" cy="5486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3505200" y="2641600"/>
            <a:ext cx="2838450" cy="5486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21E3E15-D2B3-4601-8C70-9F5F0CFFEA3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4D1BA69-941A-4CFE-B35C-FDD6E3B2BCB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6AB04BF-EDEB-4BBC-86DC-998969177B7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1EE787-0EA0-44B7-8075-07F72971AAD7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8395748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42900" y="366713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42900" y="2046288"/>
            <a:ext cx="3030538" cy="8540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342900" y="2900363"/>
            <a:ext cx="3030538" cy="52673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3484563" y="2046288"/>
            <a:ext cx="3030537" cy="8540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3484563" y="2900363"/>
            <a:ext cx="3030537" cy="52673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0BFD7A58-7B8D-4934-8534-B76D74773AE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58A98017-1B98-4391-AFD4-7E2CAA0215E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EC04DA67-A6F1-42F5-99F8-15E0789787C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3B56D0-5572-4CE2-A70C-6831C509AE42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1034366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86ACBAA4-E0CF-44E2-90C1-E4A9E0A9F37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E5626ABC-88CB-4AFA-89CB-C0D538F38A0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C864A768-4C40-4E0A-B21C-6205F6A7941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76511C-C413-4C38-BAAA-537155A2089C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0347615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6F8BEB7D-EC37-473D-8F28-80533D7CF01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F5115E13-0DE9-45B3-BD96-D4E6F18CD23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9EADE5E5-1771-4490-AEFE-FCB9A76CA64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F1D8B2-B465-45F5-9CCB-3E9F38D09AB4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8498414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42900" y="363538"/>
            <a:ext cx="2255838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681288" y="363538"/>
            <a:ext cx="3833812" cy="78041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342900" y="1912938"/>
            <a:ext cx="2255838" cy="62547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D401F45-1892-42DC-BF01-E7C0A6664D8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9F574AE-1436-4C56-A8EB-DA9A3F60A16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6D04C05-1FEE-486F-9B6D-4B31D9D6B45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6A4BC3-4426-45FF-B377-1D2B73A98148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3596818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44613" y="6400800"/>
            <a:ext cx="4114800" cy="7556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344613" y="81756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344613" y="7156450"/>
            <a:ext cx="4114800" cy="10731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8DFA91A-9D29-47BE-B32B-AD190EDD408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659F992-3749-4E79-A499-6551DBDD786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CCBD814-30CF-4FCE-B66C-1ACCCA8A858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8B7DF7-B05E-467B-A06B-6CCDD349B4C7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936446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0288C491-CF55-4F47-BC8A-59CDDC5F53F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514350" y="812800"/>
            <a:ext cx="58293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Cliquez pour modifier le style du titre du masque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B6290115-BAFF-4DCD-B268-90ECF3755B7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514350" y="2641600"/>
            <a:ext cx="5829300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Cliquez pour modifier les styles du texte du masque</a:t>
            </a:r>
          </a:p>
          <a:p>
            <a:pPr lvl="1"/>
            <a:r>
              <a:rPr lang="fr-FR" altLang="fr-FR"/>
              <a:t>Deuxième niveau</a:t>
            </a:r>
          </a:p>
          <a:p>
            <a:pPr lvl="2"/>
            <a:r>
              <a:rPr lang="fr-FR" altLang="fr-FR"/>
              <a:t>Troisième niveau</a:t>
            </a:r>
          </a:p>
          <a:p>
            <a:pPr lvl="3"/>
            <a:r>
              <a:rPr lang="fr-FR" altLang="fr-FR"/>
              <a:t>Quatrième niveau</a:t>
            </a:r>
          </a:p>
          <a:p>
            <a:pPr lvl="4"/>
            <a:r>
              <a:rPr lang="fr-FR" altLang="fr-FR"/>
              <a:t>Cinquième niveau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9D815665-D917-4B57-A230-2DC8A99C0910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14350" y="8331200"/>
            <a:ext cx="142875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8446FB55-374F-4E8B-BEF6-B2F1A0003EEF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343150" y="8331200"/>
            <a:ext cx="21717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9CAF17AC-F527-4601-91B3-C8908AC62BEF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914900" y="8331200"/>
            <a:ext cx="142875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B339816D-6316-4C5A-9B95-33DA59ABB2C9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F6DC5445-E07A-48EC-B46E-8FAED07772C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35"/>
          <a:stretch/>
        </p:blipFill>
        <p:spPr>
          <a:xfrm>
            <a:off x="0" y="2204581"/>
            <a:ext cx="6858000" cy="5148354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068D730F-9087-45F3-970B-44B157E88F39}"/>
              </a:ext>
            </a:extLst>
          </p:cNvPr>
          <p:cNvSpPr txBox="1"/>
          <p:nvPr/>
        </p:nvSpPr>
        <p:spPr>
          <a:xfrm>
            <a:off x="2132856" y="1115616"/>
            <a:ext cx="30235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Campus du </a:t>
            </a:r>
            <a:r>
              <a:rPr lang="fr-FR" b="1" dirty="0" err="1"/>
              <a:t>Madrillet</a:t>
            </a:r>
            <a:endParaRPr lang="fr-FR" b="1" dirty="0"/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0D7B1587-499B-42CA-8663-08F1AE9CCC2E}"/>
              </a:ext>
            </a:extLst>
          </p:cNvPr>
          <p:cNvSpPr txBox="1"/>
          <p:nvPr/>
        </p:nvSpPr>
        <p:spPr>
          <a:xfrm>
            <a:off x="188640" y="7589173"/>
            <a:ext cx="27671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Maison du doctorat</a:t>
            </a:r>
          </a:p>
        </p:txBody>
      </p:sp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35BA88BA-309D-4836-B988-1966A96C2C6E}"/>
              </a:ext>
            </a:extLst>
          </p:cNvPr>
          <p:cNvCxnSpPr/>
          <p:nvPr/>
        </p:nvCxnSpPr>
        <p:spPr>
          <a:xfrm flipV="1">
            <a:off x="1268760" y="6372200"/>
            <a:ext cx="1152128" cy="1224136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Modèle par défaut">
  <a:themeElements>
    <a:clrScheme name="Modèle par défaut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Modèle par défaut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odèle par défau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4955</TotalTime>
  <Words>6</Words>
  <Application>Microsoft Office PowerPoint</Application>
  <PresentationFormat>Affichage à l'écran (4:3)</PresentationFormat>
  <Paragraphs>2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1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3" baseType="lpstr">
      <vt:lpstr>Times New Roman</vt:lpstr>
      <vt:lpstr>Modèle par défaut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Patrice LEROUGE</dc:creator>
  <cp:lastModifiedBy>PATRICE LEROUGE (Personnel)</cp:lastModifiedBy>
  <cp:revision>432</cp:revision>
  <cp:lastPrinted>2006-03-02T09:52:04Z</cp:lastPrinted>
  <dcterms:created xsi:type="dcterms:W3CDTF">2003-08-13T11:18:41Z</dcterms:created>
  <dcterms:modified xsi:type="dcterms:W3CDTF">2020-10-01T05:22:38Z</dcterms:modified>
</cp:coreProperties>
</file>